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DB82-F87F-4F27-8444-6DCFEBE8290A}" type="datetimeFigureOut">
              <a:rPr lang="tr-TR" smtClean="0"/>
              <a:pPr/>
              <a:t>07.11.2013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6DF-460A-4996-8A7E-6EEE174E72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DB82-F87F-4F27-8444-6DCFEBE8290A}" type="datetimeFigureOut">
              <a:rPr lang="tr-TR" smtClean="0"/>
              <a:pPr/>
              <a:t>07.11.2013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6DF-460A-4996-8A7E-6EEE174E72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DB82-F87F-4F27-8444-6DCFEBE8290A}" type="datetimeFigureOut">
              <a:rPr lang="tr-TR" smtClean="0"/>
              <a:pPr/>
              <a:t>07.11.2013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6DF-460A-4996-8A7E-6EEE174E72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DB82-F87F-4F27-8444-6DCFEBE8290A}" type="datetimeFigureOut">
              <a:rPr lang="tr-TR" smtClean="0"/>
              <a:pPr/>
              <a:t>07.11.2013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6DF-460A-4996-8A7E-6EEE174E72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DB82-F87F-4F27-8444-6DCFEBE8290A}" type="datetimeFigureOut">
              <a:rPr lang="tr-TR" smtClean="0"/>
              <a:pPr/>
              <a:t>07.11.2013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6DF-460A-4996-8A7E-6EEE174E72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DB82-F87F-4F27-8444-6DCFEBE8290A}" type="datetimeFigureOut">
              <a:rPr lang="tr-TR" smtClean="0"/>
              <a:pPr/>
              <a:t>07.11.2013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6DF-460A-4996-8A7E-6EEE174E72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DB82-F87F-4F27-8444-6DCFEBE8290A}" type="datetimeFigureOut">
              <a:rPr lang="tr-TR" smtClean="0"/>
              <a:pPr/>
              <a:t>07.11.2013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6DF-460A-4996-8A7E-6EEE174E72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DB82-F87F-4F27-8444-6DCFEBE8290A}" type="datetimeFigureOut">
              <a:rPr lang="tr-TR" smtClean="0"/>
              <a:pPr/>
              <a:t>07.11.2013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6DF-460A-4996-8A7E-6EEE174E72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DB82-F87F-4F27-8444-6DCFEBE8290A}" type="datetimeFigureOut">
              <a:rPr lang="tr-TR" smtClean="0"/>
              <a:pPr/>
              <a:t>07.11.2013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6DF-460A-4996-8A7E-6EEE174E72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DB82-F87F-4F27-8444-6DCFEBE8290A}" type="datetimeFigureOut">
              <a:rPr lang="tr-TR" smtClean="0"/>
              <a:pPr/>
              <a:t>07.11.2013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C6DF-460A-4996-8A7E-6EEE174E72D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DB82-F87F-4F27-8444-6DCFEBE8290A}" type="datetimeFigureOut">
              <a:rPr lang="tr-TR" smtClean="0"/>
              <a:pPr/>
              <a:t>07.11.2013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8C6DF-460A-4996-8A7E-6EEE174E72D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F8C6DF-460A-4996-8A7E-6EEE174E72D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BDDB82-F87F-4F27-8444-6DCFEBE8290A}" type="datetimeFigureOut">
              <a:rPr lang="tr-TR" smtClean="0"/>
              <a:pPr/>
              <a:t>07.11.2013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9600" dirty="0" smtClean="0">
                <a:solidFill>
                  <a:srgbClr val="C00000"/>
                </a:solidFill>
                <a:latin typeface="Algerian" pitchFamily="82" charset="0"/>
              </a:rPr>
              <a:t>DEBATE</a:t>
            </a:r>
            <a:endParaRPr lang="tr-TR" sz="96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508104" y="494116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Bartu Açıkgöz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6249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i="1" dirty="0">
                <a:solidFill>
                  <a:srgbClr val="C00000"/>
                </a:solidFill>
              </a:rPr>
              <a:t>Sense 2:</a:t>
            </a:r>
          </a:p>
          <a:p>
            <a:r>
              <a:rPr lang="en-US" sz="4400" dirty="0"/>
              <a:t>consider, debate, moot, turn over, deliberate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/>
              <a:t>hash out, discuss, talk over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xmlns="" val="320058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i="1" dirty="0">
                <a:solidFill>
                  <a:srgbClr val="C00000"/>
                </a:solidFill>
              </a:rPr>
              <a:t>Sense 3:</a:t>
            </a:r>
          </a:p>
          <a:p>
            <a:r>
              <a:rPr lang="en-US" sz="4400" dirty="0"/>
              <a:t>debate, deliberate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/>
              <a:t>hash out, discuss, talk over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xmlns="" val="337751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i="1" dirty="0">
                <a:solidFill>
                  <a:srgbClr val="C00000"/>
                </a:solidFill>
              </a:rPr>
              <a:t>Sense 4:</a:t>
            </a:r>
          </a:p>
          <a:p>
            <a:r>
              <a:rPr lang="tr-TR" sz="4400" dirty="0" err="1"/>
              <a:t>argue</a:t>
            </a:r>
            <a:r>
              <a:rPr lang="tr-TR" sz="4400" dirty="0"/>
              <a:t>, </a:t>
            </a:r>
            <a:r>
              <a:rPr lang="tr-TR" sz="4400" dirty="0" err="1"/>
              <a:t>contend</a:t>
            </a:r>
            <a:r>
              <a:rPr lang="tr-TR" sz="4400" dirty="0"/>
              <a:t>, </a:t>
            </a:r>
            <a:r>
              <a:rPr lang="tr-TR" sz="4400" dirty="0" err="1"/>
              <a:t>debate</a:t>
            </a:r>
            <a:r>
              <a:rPr lang="tr-TR" sz="4400" dirty="0"/>
              <a:t>, fence</a:t>
            </a: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b="1" dirty="0" err="1"/>
              <a:t>converse</a:t>
            </a:r>
            <a:r>
              <a:rPr lang="tr-TR" sz="4400" b="1" dirty="0"/>
              <a:t>, </a:t>
            </a:r>
            <a:r>
              <a:rPr lang="tr-TR" sz="4400" b="1" dirty="0" err="1"/>
              <a:t>discourse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xmlns="" val="81860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b="1" dirty="0" smtClean="0"/>
              <a:t>An </a:t>
            </a:r>
            <a:r>
              <a:rPr lang="tr-TR" sz="4400" b="1" dirty="0" err="1" smtClean="0"/>
              <a:t>antonym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for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the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word</a:t>
            </a:r>
            <a:r>
              <a:rPr lang="tr-TR" sz="4400" b="1" dirty="0" smtClean="0"/>
              <a:t> «</a:t>
            </a:r>
            <a:r>
              <a:rPr lang="tr-TR" sz="4400" b="1" dirty="0" err="1" smtClean="0"/>
              <a:t>debate</a:t>
            </a:r>
            <a:r>
              <a:rPr lang="tr-TR" sz="4400" b="1" dirty="0" smtClean="0"/>
              <a:t>» </a:t>
            </a:r>
            <a:r>
              <a:rPr lang="tr-TR" sz="4400" b="1" dirty="0" err="1" smtClean="0"/>
              <a:t>does</a:t>
            </a:r>
            <a:r>
              <a:rPr lang="tr-TR" sz="4400" b="1" dirty="0" smtClean="0"/>
              <a:t> not </a:t>
            </a:r>
            <a:r>
              <a:rPr lang="tr-TR" sz="4400" b="1" dirty="0" err="1" smtClean="0"/>
              <a:t>exist</a:t>
            </a:r>
            <a:r>
              <a:rPr lang="tr-TR" sz="4400" b="1" dirty="0" smtClean="0"/>
              <a:t>.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xmlns="" val="67736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Definition: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(a) </a:t>
            </a:r>
            <a:r>
              <a:rPr lang="tr-TR" b="1" dirty="0" err="1" smtClean="0"/>
              <a:t>serious</a:t>
            </a:r>
            <a:r>
              <a:rPr lang="tr-TR" b="1" dirty="0" smtClean="0"/>
              <a:t> </a:t>
            </a:r>
            <a:r>
              <a:rPr lang="tr-TR" b="1" dirty="0" err="1" smtClean="0"/>
              <a:t>discussion</a:t>
            </a:r>
            <a:r>
              <a:rPr lang="tr-TR" b="1" dirty="0" smtClean="0"/>
              <a:t> </a:t>
            </a:r>
            <a:r>
              <a:rPr lang="en-US" b="1" dirty="0" smtClean="0"/>
              <a:t>of </a:t>
            </a:r>
            <a:r>
              <a:rPr lang="en-US" b="1" dirty="0"/>
              <a:t>a subject in which many people take </a:t>
            </a:r>
            <a:r>
              <a:rPr lang="en-US" b="1" dirty="0" smtClean="0"/>
              <a:t>part</a:t>
            </a:r>
            <a:r>
              <a:rPr lang="tr-TR" b="1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7834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7/72/World_Debate_-_Nik_Gowing,_Niall_Ferguson,_Christine_Lagarde,_Jim_O'Neill,_Dominique_Strauss-Kahn,_Guler_Saban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05078" cy="52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337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rgbClr val="C00000"/>
                </a:solidFill>
              </a:rPr>
              <a:t>Usages</a:t>
            </a:r>
            <a:r>
              <a:rPr lang="tr-TR" sz="5400" b="1" dirty="0" smtClean="0">
                <a:solidFill>
                  <a:srgbClr val="C00000"/>
                </a:solidFill>
              </a:rPr>
              <a:t> of </a:t>
            </a:r>
            <a:r>
              <a:rPr lang="tr-TR" sz="5400" b="1" dirty="0" err="1" smtClean="0">
                <a:solidFill>
                  <a:srgbClr val="C00000"/>
                </a:solidFill>
              </a:rPr>
              <a:t>the</a:t>
            </a:r>
            <a:r>
              <a:rPr lang="tr-TR" sz="5400" b="1" dirty="0" smtClean="0">
                <a:solidFill>
                  <a:srgbClr val="C00000"/>
                </a:solidFill>
              </a:rPr>
              <a:t> </a:t>
            </a:r>
            <a:r>
              <a:rPr lang="tr-TR" sz="5400" b="1" dirty="0" err="1" smtClean="0">
                <a:solidFill>
                  <a:srgbClr val="C00000"/>
                </a:solidFill>
              </a:rPr>
              <a:t>word</a:t>
            </a:r>
            <a:r>
              <a:rPr lang="tr-TR" sz="5400" b="1" dirty="0" smtClean="0">
                <a:solidFill>
                  <a:srgbClr val="C00000"/>
                </a:solidFill>
              </a:rPr>
              <a:t>:</a:t>
            </a:r>
            <a:endParaRPr lang="tr-TR" sz="54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i="1" dirty="0" smtClean="0"/>
              <a:t>* </a:t>
            </a:r>
            <a:r>
              <a:rPr lang="en-US" sz="6000" b="1" i="1" dirty="0" smtClean="0"/>
              <a:t>Education</a:t>
            </a:r>
            <a:r>
              <a:rPr lang="en-US" sz="6000" b="1" i="1" dirty="0"/>
              <a:t> is the current focus of public debate.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xmlns="" val="340962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XD6yOFIpB9o/T3CFDyVNlNI/AAAAAAAAANE/RHpsIQc_dfA/s1600/Debate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8580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917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/>
              <a:t>How we proceed from here is a matter for debate.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0956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vmbored.com/files/2011/08/Deb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1026"/>
            <a:ext cx="9142481" cy="66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63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i="1" dirty="0"/>
              <a:t>Over the year we have had several debates about future policy.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xmlns="" val="179721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rgbClr val="C00000"/>
                </a:solidFill>
              </a:rPr>
              <a:t>Synonyms</a:t>
            </a:r>
            <a:r>
              <a:rPr lang="tr-TR" sz="5400" b="1" dirty="0" smtClean="0">
                <a:solidFill>
                  <a:srgbClr val="C00000"/>
                </a:solidFill>
              </a:rPr>
              <a:t> </a:t>
            </a:r>
            <a:r>
              <a:rPr lang="tr-TR" sz="5400" b="1" dirty="0" err="1" smtClean="0">
                <a:solidFill>
                  <a:srgbClr val="C00000"/>
                </a:solidFill>
              </a:rPr>
              <a:t>for</a:t>
            </a:r>
            <a:r>
              <a:rPr lang="tr-TR" sz="5400" b="1" dirty="0" smtClean="0">
                <a:solidFill>
                  <a:srgbClr val="C00000"/>
                </a:solidFill>
              </a:rPr>
              <a:t> «</a:t>
            </a:r>
            <a:r>
              <a:rPr lang="tr-TR" sz="5400" b="1" dirty="0" err="1" smtClean="0">
                <a:solidFill>
                  <a:srgbClr val="C00000"/>
                </a:solidFill>
              </a:rPr>
              <a:t>debate</a:t>
            </a:r>
            <a:r>
              <a:rPr lang="tr-TR" sz="5400" b="1" dirty="0" smtClean="0">
                <a:solidFill>
                  <a:srgbClr val="C00000"/>
                </a:solidFill>
              </a:rPr>
              <a:t>»</a:t>
            </a:r>
            <a:endParaRPr lang="tr-TR" sz="54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i="1" dirty="0">
                <a:solidFill>
                  <a:srgbClr val="C00000"/>
                </a:solidFill>
              </a:rPr>
              <a:t>Sense 1:</a:t>
            </a:r>
          </a:p>
          <a:p>
            <a:r>
              <a:rPr lang="en-US" sz="4400" dirty="0"/>
              <a:t>debate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/>
              <a:t>consider, debate, moot, turn over, deliberate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xmlns="" val="2103359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</TotalTime>
  <Words>73</Words>
  <Application>Microsoft Office PowerPoint</Application>
  <PresentationFormat>Ekran Gösterisi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Bitişiklik</vt:lpstr>
      <vt:lpstr>DEBATE</vt:lpstr>
      <vt:lpstr>Definition:</vt:lpstr>
      <vt:lpstr>Slayt 3</vt:lpstr>
      <vt:lpstr>Usages of the word:</vt:lpstr>
      <vt:lpstr>Slayt 5</vt:lpstr>
      <vt:lpstr>Slayt 6</vt:lpstr>
      <vt:lpstr>Slayt 7</vt:lpstr>
      <vt:lpstr>Slayt 8</vt:lpstr>
      <vt:lpstr>Synonyms for «debate»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</dc:title>
  <dc:creator>pc</dc:creator>
  <cp:lastModifiedBy>Just Time</cp:lastModifiedBy>
  <cp:revision>3</cp:revision>
  <dcterms:created xsi:type="dcterms:W3CDTF">2013-11-04T20:16:40Z</dcterms:created>
  <dcterms:modified xsi:type="dcterms:W3CDTF">2013-11-07T08:28:32Z</dcterms:modified>
</cp:coreProperties>
</file>