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61" r:id="rId5"/>
    <p:sldId id="263" r:id="rId6"/>
    <p:sldId id="259" r:id="rId7"/>
    <p:sldId id="26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05.10.2013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2502426" y="2967335"/>
            <a:ext cx="41391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ACHİEVE (v)</a:t>
            </a:r>
            <a:endParaRPr lang="tr-T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8466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g\Desktop\BAAR_Z~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787" y="1213993"/>
            <a:ext cx="4716016" cy="370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g\Desktop\basar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65225"/>
            <a:ext cx="3175000" cy="2807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6348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Example</a:t>
            </a:r>
            <a:endParaRPr lang="tr-T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She </a:t>
            </a:r>
            <a:r>
              <a:rPr lang="en-GB" dirty="0" smtClean="0"/>
              <a:t>fi</a:t>
            </a:r>
            <a:r>
              <a:rPr lang="tr-TR" dirty="0" err="1" smtClean="0"/>
              <a:t>nally</a:t>
            </a:r>
            <a:r>
              <a:rPr lang="tr-TR" dirty="0" smtClean="0"/>
              <a:t> </a:t>
            </a:r>
            <a:r>
              <a:rPr lang="en-GB" dirty="0" smtClean="0"/>
              <a:t>achieved </a:t>
            </a:r>
            <a:r>
              <a:rPr lang="en-GB" dirty="0"/>
              <a:t>her </a:t>
            </a:r>
            <a:r>
              <a:rPr lang="en-GB" dirty="0" err="1" smtClean="0"/>
              <a:t>ambiti</a:t>
            </a:r>
            <a:r>
              <a:rPr lang="tr-TR" dirty="0" smtClean="0"/>
              <a:t>on</a:t>
            </a:r>
            <a:r>
              <a:rPr lang="en-GB" dirty="0" smtClean="0"/>
              <a:t> </a:t>
            </a:r>
            <a:r>
              <a:rPr lang="en-GB" dirty="0"/>
              <a:t>to </a:t>
            </a:r>
            <a:r>
              <a:rPr lang="en-GB" dirty="0" smtClean="0"/>
              <a:t>visit </a:t>
            </a:r>
            <a:r>
              <a:rPr lang="en-GB" dirty="0"/>
              <a:t>South America</a:t>
            </a:r>
            <a:r>
              <a:rPr lang="en-GB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en-GB" dirty="0" smtClean="0"/>
              <a:t>I've </a:t>
            </a:r>
            <a:r>
              <a:rPr lang="en-GB" dirty="0"/>
              <a:t>been working all </a:t>
            </a:r>
            <a:r>
              <a:rPr lang="tr-TR" dirty="0" smtClean="0"/>
              <a:t>d</a:t>
            </a:r>
            <a:r>
              <a:rPr lang="en-GB" dirty="0" smtClean="0"/>
              <a:t>ay</a:t>
            </a:r>
            <a:r>
              <a:rPr lang="en-GB" dirty="0"/>
              <a:t>, but I feel as if I've achieved nothing.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30376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31840" y="2276872"/>
            <a:ext cx="252028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ACHİEVE</a:t>
            </a:r>
            <a:endParaRPr lang="tr-TR" dirty="0"/>
          </a:p>
        </p:txBody>
      </p:sp>
      <p:sp>
        <p:nvSpPr>
          <p:cNvPr id="7" name="Satır Belirtme Çizgisi 2 (Diğer Çubuk) 6"/>
          <p:cNvSpPr/>
          <p:nvPr/>
        </p:nvSpPr>
        <p:spPr>
          <a:xfrm>
            <a:off x="6012160" y="1916832"/>
            <a:ext cx="1800200" cy="864096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3640"/>
              <a:gd name="adj6" fmla="val -507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Achieved</a:t>
            </a:r>
            <a:endParaRPr lang="tr-TR" dirty="0" smtClean="0"/>
          </a:p>
          <a:p>
            <a:pPr algn="ctr"/>
            <a:r>
              <a:rPr lang="tr-TR" dirty="0" smtClean="0"/>
              <a:t>(</a:t>
            </a:r>
            <a:r>
              <a:rPr lang="tr-TR" dirty="0" err="1"/>
              <a:t>adj</a:t>
            </a:r>
            <a:r>
              <a:rPr lang="tr-TR" dirty="0"/>
              <a:t>.)</a:t>
            </a:r>
          </a:p>
        </p:txBody>
      </p:sp>
      <p:sp>
        <p:nvSpPr>
          <p:cNvPr id="10" name="Satır Belirtme Çizgisi 2 (Diğer Çubuk) 9"/>
          <p:cNvSpPr/>
          <p:nvPr/>
        </p:nvSpPr>
        <p:spPr>
          <a:xfrm>
            <a:off x="6444208" y="3933056"/>
            <a:ext cx="1872208" cy="1008112"/>
          </a:xfrm>
          <a:prstGeom prst="accentCallout2">
            <a:avLst>
              <a:gd name="adj1" fmla="val 18750"/>
              <a:gd name="adj2" fmla="val -8333"/>
              <a:gd name="adj3" fmla="val 24671"/>
              <a:gd name="adj4" fmla="val -24363"/>
              <a:gd name="adj5" fmla="val -40928"/>
              <a:gd name="adj6" fmla="val -55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Achiever</a:t>
            </a:r>
            <a:endParaRPr lang="tr-TR" dirty="0" smtClean="0"/>
          </a:p>
          <a:p>
            <a:pPr algn="ctr"/>
            <a:r>
              <a:rPr lang="tr-TR" dirty="0" smtClean="0"/>
              <a:t> (</a:t>
            </a:r>
            <a:r>
              <a:rPr lang="tr-TR" dirty="0"/>
              <a:t>n)</a:t>
            </a:r>
          </a:p>
          <a:p>
            <a:pPr algn="ctr"/>
            <a:endParaRPr lang="tr-TR" dirty="0"/>
          </a:p>
        </p:txBody>
      </p:sp>
      <p:sp>
        <p:nvSpPr>
          <p:cNvPr id="11" name="Satır Belirtme Çizgisi 2 (Diğer Çubuk) 10"/>
          <p:cNvSpPr/>
          <p:nvPr/>
        </p:nvSpPr>
        <p:spPr>
          <a:xfrm>
            <a:off x="971600" y="4208334"/>
            <a:ext cx="1656184" cy="846584"/>
          </a:xfrm>
          <a:prstGeom prst="accentCallout2">
            <a:avLst>
              <a:gd name="adj1" fmla="val 1434"/>
              <a:gd name="adj2" fmla="val 107109"/>
              <a:gd name="adj3" fmla="val 1434"/>
              <a:gd name="adj4" fmla="val 130465"/>
              <a:gd name="adj5" fmla="val -62586"/>
              <a:gd name="adj6" fmla="val 1683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Achievemen</a:t>
            </a:r>
            <a:r>
              <a:rPr lang="tr-TR" dirty="0" smtClean="0"/>
              <a:t>t</a:t>
            </a:r>
          </a:p>
          <a:p>
            <a:pPr algn="ctr"/>
            <a:r>
              <a:rPr lang="tr-TR" dirty="0" smtClean="0"/>
              <a:t>(</a:t>
            </a:r>
            <a:r>
              <a:rPr lang="tr-TR" dirty="0"/>
              <a:t>n)</a:t>
            </a:r>
          </a:p>
        </p:txBody>
      </p:sp>
      <p:sp>
        <p:nvSpPr>
          <p:cNvPr id="12" name="Satır Belirtme Çizgisi 2 (Diğer Çubuk) 11"/>
          <p:cNvSpPr/>
          <p:nvPr/>
        </p:nvSpPr>
        <p:spPr>
          <a:xfrm>
            <a:off x="1043608" y="1772816"/>
            <a:ext cx="1584176" cy="648072"/>
          </a:xfrm>
          <a:prstGeom prst="accentCallout2">
            <a:avLst>
              <a:gd name="adj1" fmla="val 67725"/>
              <a:gd name="adj2" fmla="val 102299"/>
              <a:gd name="adj3" fmla="val 67725"/>
              <a:gd name="adj4" fmla="val 125230"/>
              <a:gd name="adj5" fmla="val 143984"/>
              <a:gd name="adj6" fmla="val 152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Achievable</a:t>
            </a:r>
            <a:endParaRPr lang="tr-TR" dirty="0" smtClean="0"/>
          </a:p>
          <a:p>
            <a:pPr algn="ctr"/>
            <a:r>
              <a:rPr lang="tr-TR" dirty="0" smtClean="0"/>
              <a:t>(</a:t>
            </a:r>
            <a:r>
              <a:rPr lang="tr-TR" dirty="0" err="1"/>
              <a:t>adj</a:t>
            </a:r>
            <a:r>
              <a:rPr lang="tr-TR" dirty="0"/>
              <a:t>.)</a:t>
            </a:r>
          </a:p>
        </p:txBody>
      </p:sp>
      <p:sp>
        <p:nvSpPr>
          <p:cNvPr id="15" name="Satır Belirtme Çizgisi 1 (Diğer Çubuk) 14"/>
          <p:cNvSpPr/>
          <p:nvPr/>
        </p:nvSpPr>
        <p:spPr>
          <a:xfrm>
            <a:off x="3779912" y="4726617"/>
            <a:ext cx="1527346" cy="1152128"/>
          </a:xfrm>
          <a:prstGeom prst="accentCallout1">
            <a:avLst>
              <a:gd name="adj1" fmla="val -84133"/>
              <a:gd name="adj2" fmla="val 46878"/>
              <a:gd name="adj3" fmla="val -7217"/>
              <a:gd name="adj4" fmla="val 462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Achieving</a:t>
            </a:r>
            <a:r>
              <a:rPr lang="tr-TR" dirty="0" smtClean="0"/>
              <a:t> (</a:t>
            </a:r>
            <a:r>
              <a:rPr lang="tr-TR" dirty="0"/>
              <a:t>n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32347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53032"/>
              </p:ext>
            </p:extLst>
          </p:nvPr>
        </p:nvGraphicFramePr>
        <p:xfrm>
          <a:off x="2195736" y="1052736"/>
          <a:ext cx="4330824" cy="489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216024"/>
              </a:tblGrid>
              <a:tr h="979308">
                <a:tc>
                  <a:txBody>
                    <a:bodyPr/>
                    <a:lstStyle/>
                    <a:p>
                      <a:r>
                        <a:rPr lang="tr-TR" sz="3200" dirty="0" smtClean="0"/>
                        <a:t>SYNONYMS</a:t>
                      </a:r>
                      <a:endParaRPr lang="tr-T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3200" dirty="0"/>
                    </a:p>
                  </a:txBody>
                  <a:tcPr/>
                </a:tc>
              </a:tr>
              <a:tr h="979308"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r>
                        <a:rPr lang="tr-TR" sz="2400" dirty="0" smtClean="0"/>
                        <a:t>Reach</a:t>
                      </a:r>
                    </a:p>
                    <a:p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979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err="1" smtClean="0"/>
                        <a:t>Obtain</a:t>
                      </a:r>
                      <a:endParaRPr lang="tr-TR" sz="2400" dirty="0" smtClean="0"/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79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err="1" smtClean="0"/>
                        <a:t>Accomplish</a:t>
                      </a:r>
                      <a:endParaRPr lang="tr-TR" sz="2400" dirty="0" smtClean="0"/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79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err="1" smtClean="0"/>
                        <a:t>Realize</a:t>
                      </a:r>
                      <a:endParaRPr lang="tr-TR" sz="2400" dirty="0" smtClean="0"/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2433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g\Desktop\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5616624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1421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lvl="8"/>
            <a:endParaRPr lang="tr-TR" dirty="0" smtClean="0"/>
          </a:p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 algn="r"/>
            <a:endParaRPr lang="tr-TR" dirty="0"/>
          </a:p>
          <a:p>
            <a:pPr marL="2286000" lvl="8" indent="0" algn="r">
              <a:buNone/>
            </a:pPr>
            <a:endParaRPr lang="tr-TR" dirty="0"/>
          </a:p>
          <a:p>
            <a:pPr marL="2286000" lvl="8" indent="0" algn="r">
              <a:buNone/>
            </a:pPr>
            <a:r>
              <a:rPr lang="tr-TR" sz="3200" dirty="0" smtClean="0"/>
              <a:t>NUR BANU AKPINAR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391463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64</Words>
  <Application>Microsoft Office PowerPoint</Application>
  <PresentationFormat>Ekran Gösterisi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Akış</vt:lpstr>
      <vt:lpstr>PowerPoint Sunusu</vt:lpstr>
      <vt:lpstr>PowerPoint Sunusu</vt:lpstr>
      <vt:lpstr>Example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ACHİEVE (v)</dc:title>
  <dc:creator>Lg</dc:creator>
  <cp:lastModifiedBy>Lg</cp:lastModifiedBy>
  <cp:revision>7</cp:revision>
  <dcterms:created xsi:type="dcterms:W3CDTF">2013-10-05T17:20:36Z</dcterms:created>
  <dcterms:modified xsi:type="dcterms:W3CDTF">2013-10-05T18:11:31Z</dcterms:modified>
</cp:coreProperties>
</file>