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0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B0B435-F986-4EC1-A239-98EEA3BCCF2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A3013A1-6E89-4AA0-825C-C88CC77975D3}">
      <dgm:prSet phldrT="[Metin]"/>
      <dgm:spPr/>
      <dgm:t>
        <a:bodyPr/>
        <a:lstStyle/>
        <a:p>
          <a:r>
            <a:rPr lang="tr-TR" b="1" dirty="0" err="1" smtClean="0"/>
            <a:t>Briefly</a:t>
          </a:r>
          <a:endParaRPr lang="tr-TR" b="1" dirty="0" smtClean="0"/>
        </a:p>
        <a:p>
          <a:r>
            <a:rPr lang="tr-TR" dirty="0" smtClean="0"/>
            <a:t>(</a:t>
          </a:r>
          <a:r>
            <a:rPr lang="tr-TR" dirty="0" err="1" smtClean="0"/>
            <a:t>adverb</a:t>
          </a:r>
          <a:r>
            <a:rPr lang="tr-TR" dirty="0" smtClean="0"/>
            <a:t>)</a:t>
          </a:r>
          <a:endParaRPr lang="tr-TR" dirty="0"/>
        </a:p>
      </dgm:t>
    </dgm:pt>
    <dgm:pt modelId="{35CFA8AC-24D2-4E4D-B3EB-E1DB2975FEE3}" type="parTrans" cxnId="{6EFA82B3-2716-4497-B825-B69322F29A7C}">
      <dgm:prSet/>
      <dgm:spPr/>
      <dgm:t>
        <a:bodyPr/>
        <a:lstStyle/>
        <a:p>
          <a:endParaRPr lang="tr-TR"/>
        </a:p>
      </dgm:t>
    </dgm:pt>
    <dgm:pt modelId="{A50AB236-CFBD-48DB-B1AE-B985CD5E4587}" type="sibTrans" cxnId="{6EFA82B3-2716-4497-B825-B69322F29A7C}">
      <dgm:prSet/>
      <dgm:spPr/>
      <dgm:t>
        <a:bodyPr/>
        <a:lstStyle/>
        <a:p>
          <a:endParaRPr lang="tr-TR"/>
        </a:p>
      </dgm:t>
    </dgm:pt>
    <dgm:pt modelId="{62103C40-8A47-4E8B-A2D0-DAA17A367DEA}">
      <dgm:prSet phldrT="[Metin]"/>
      <dgm:spPr/>
      <dgm:t>
        <a:bodyPr/>
        <a:lstStyle/>
        <a:p>
          <a:r>
            <a:rPr lang="tr-TR" b="1" dirty="0" err="1" smtClean="0"/>
            <a:t>Briefcase</a:t>
          </a:r>
          <a:endParaRPr lang="tr-TR" b="1" dirty="0" smtClean="0"/>
        </a:p>
        <a:p>
          <a:r>
            <a:rPr lang="tr-TR" dirty="0" smtClean="0"/>
            <a:t>(</a:t>
          </a:r>
          <a:r>
            <a:rPr lang="tr-TR" dirty="0" err="1" smtClean="0"/>
            <a:t>noun</a:t>
          </a:r>
          <a:r>
            <a:rPr lang="tr-TR" dirty="0" smtClean="0"/>
            <a:t>)</a:t>
          </a:r>
          <a:endParaRPr lang="tr-TR" dirty="0"/>
        </a:p>
      </dgm:t>
    </dgm:pt>
    <dgm:pt modelId="{D2FBEDF2-F3A1-46CA-A4BF-F47697B14506}" type="parTrans" cxnId="{4556CF03-DAA3-4DC0-A5AD-284BF222BF98}">
      <dgm:prSet/>
      <dgm:spPr/>
      <dgm:t>
        <a:bodyPr/>
        <a:lstStyle/>
        <a:p>
          <a:endParaRPr lang="tr-TR"/>
        </a:p>
      </dgm:t>
    </dgm:pt>
    <dgm:pt modelId="{C2827A4F-6809-4175-9A4D-6C140789B805}" type="sibTrans" cxnId="{4556CF03-DAA3-4DC0-A5AD-284BF222BF98}">
      <dgm:prSet/>
      <dgm:spPr/>
      <dgm:t>
        <a:bodyPr/>
        <a:lstStyle/>
        <a:p>
          <a:endParaRPr lang="tr-TR"/>
        </a:p>
      </dgm:t>
    </dgm:pt>
    <dgm:pt modelId="{4EF9EFF8-128F-4F56-8DDF-E15E82B84A9B}">
      <dgm:prSet phldrT="[Metin]"/>
      <dgm:spPr/>
      <dgm:t>
        <a:bodyPr/>
        <a:lstStyle/>
        <a:p>
          <a:r>
            <a:rPr lang="tr-TR" b="1" dirty="0" err="1" smtClean="0"/>
            <a:t>Briefing</a:t>
          </a:r>
          <a:endParaRPr lang="tr-TR" b="1" dirty="0" smtClean="0"/>
        </a:p>
        <a:p>
          <a:r>
            <a:rPr lang="tr-TR" dirty="0" smtClean="0"/>
            <a:t>(</a:t>
          </a:r>
          <a:r>
            <a:rPr lang="tr-TR" dirty="0" err="1" smtClean="0"/>
            <a:t>noun</a:t>
          </a:r>
          <a:r>
            <a:rPr lang="tr-TR" dirty="0" smtClean="0"/>
            <a:t>)</a:t>
          </a:r>
          <a:endParaRPr lang="tr-TR" dirty="0"/>
        </a:p>
      </dgm:t>
    </dgm:pt>
    <dgm:pt modelId="{32992C45-F5FE-4582-B162-CF38C7781D7D}" type="parTrans" cxnId="{4BA918E9-A97E-497D-9EE7-5380F7F23F77}">
      <dgm:prSet/>
      <dgm:spPr/>
      <dgm:t>
        <a:bodyPr/>
        <a:lstStyle/>
        <a:p>
          <a:endParaRPr lang="tr-TR"/>
        </a:p>
      </dgm:t>
    </dgm:pt>
    <dgm:pt modelId="{CC7EC99C-D10B-4F59-BA4A-3EFBFC17E505}" type="sibTrans" cxnId="{4BA918E9-A97E-497D-9EE7-5380F7F23F77}">
      <dgm:prSet/>
      <dgm:spPr/>
      <dgm:t>
        <a:bodyPr/>
        <a:lstStyle/>
        <a:p>
          <a:endParaRPr lang="tr-TR"/>
        </a:p>
      </dgm:t>
    </dgm:pt>
    <dgm:pt modelId="{CA4E515B-2F19-4888-BC47-3BFE732833D5}" type="pres">
      <dgm:prSet presAssocID="{63B0B435-F986-4EC1-A239-98EEA3BCCF21}" presName="compositeShape" presStyleCnt="0">
        <dgm:presLayoutVars>
          <dgm:dir/>
          <dgm:resizeHandles/>
        </dgm:presLayoutVars>
      </dgm:prSet>
      <dgm:spPr/>
    </dgm:pt>
    <dgm:pt modelId="{28C9C9EC-15D8-43AA-94F5-488AB61D202B}" type="pres">
      <dgm:prSet presAssocID="{63B0B435-F986-4EC1-A239-98EEA3BCCF21}" presName="pyramid" presStyleLbl="node1" presStyleIdx="0" presStyleCnt="1" custLinFactNeighborX="3283" custLinFactNeighborY="-1205"/>
      <dgm:spPr/>
    </dgm:pt>
    <dgm:pt modelId="{4A0D1393-1BE8-453F-8866-D6793B4ECA96}" type="pres">
      <dgm:prSet presAssocID="{63B0B435-F986-4EC1-A239-98EEA3BCCF21}" presName="theList" presStyleCnt="0"/>
      <dgm:spPr/>
    </dgm:pt>
    <dgm:pt modelId="{63FE7459-7088-49FC-B42F-95CD962A172E}" type="pres">
      <dgm:prSet presAssocID="{3A3013A1-6E89-4AA0-825C-C88CC77975D3}" presName="aNode" presStyleLbl="fgAcc1" presStyleIdx="0" presStyleCnt="3">
        <dgm:presLayoutVars>
          <dgm:bulletEnabled val="1"/>
        </dgm:presLayoutVars>
      </dgm:prSet>
      <dgm:spPr/>
    </dgm:pt>
    <dgm:pt modelId="{DF4C148B-84F4-4CDC-A296-2EB3F6AE8B48}" type="pres">
      <dgm:prSet presAssocID="{3A3013A1-6E89-4AA0-825C-C88CC77975D3}" presName="aSpace" presStyleCnt="0"/>
      <dgm:spPr/>
    </dgm:pt>
    <dgm:pt modelId="{3EB6ABDD-2E65-43B8-9713-89E6F23399A5}" type="pres">
      <dgm:prSet presAssocID="{62103C40-8A47-4E8B-A2D0-DAA17A367DEA}" presName="aNode" presStyleLbl="fgAcc1" presStyleIdx="1" presStyleCnt="3">
        <dgm:presLayoutVars>
          <dgm:bulletEnabled val="1"/>
        </dgm:presLayoutVars>
      </dgm:prSet>
      <dgm:spPr/>
    </dgm:pt>
    <dgm:pt modelId="{2DE5181B-57B9-4F0F-9BDA-63FADD058ABD}" type="pres">
      <dgm:prSet presAssocID="{62103C40-8A47-4E8B-A2D0-DAA17A367DEA}" presName="aSpace" presStyleCnt="0"/>
      <dgm:spPr/>
    </dgm:pt>
    <dgm:pt modelId="{FE598445-8BC0-4B10-A768-8CDA5C3395FD}" type="pres">
      <dgm:prSet presAssocID="{4EF9EFF8-128F-4F56-8DDF-E15E82B84A9B}" presName="aNode" presStyleLbl="fgAcc1" presStyleIdx="2" presStyleCnt="3">
        <dgm:presLayoutVars>
          <dgm:bulletEnabled val="1"/>
        </dgm:presLayoutVars>
      </dgm:prSet>
      <dgm:spPr/>
    </dgm:pt>
    <dgm:pt modelId="{CF45063C-D0E0-4D2E-BF89-20D1F512DA47}" type="pres">
      <dgm:prSet presAssocID="{4EF9EFF8-128F-4F56-8DDF-E15E82B84A9B}" presName="aSpace" presStyleCnt="0"/>
      <dgm:spPr/>
    </dgm:pt>
  </dgm:ptLst>
  <dgm:cxnLst>
    <dgm:cxn modelId="{EB552CEE-48C7-41B5-87CE-7D8E9D64C52A}" type="presOf" srcId="{62103C40-8A47-4E8B-A2D0-DAA17A367DEA}" destId="{3EB6ABDD-2E65-43B8-9713-89E6F23399A5}" srcOrd="0" destOrd="0" presId="urn:microsoft.com/office/officeart/2005/8/layout/pyramid2"/>
    <dgm:cxn modelId="{4BA918E9-A97E-497D-9EE7-5380F7F23F77}" srcId="{63B0B435-F986-4EC1-A239-98EEA3BCCF21}" destId="{4EF9EFF8-128F-4F56-8DDF-E15E82B84A9B}" srcOrd="2" destOrd="0" parTransId="{32992C45-F5FE-4582-B162-CF38C7781D7D}" sibTransId="{CC7EC99C-D10B-4F59-BA4A-3EFBFC17E505}"/>
    <dgm:cxn modelId="{8E714F4B-7D11-4251-B9D4-BAB5C8BCE929}" type="presOf" srcId="{3A3013A1-6E89-4AA0-825C-C88CC77975D3}" destId="{63FE7459-7088-49FC-B42F-95CD962A172E}" srcOrd="0" destOrd="0" presId="urn:microsoft.com/office/officeart/2005/8/layout/pyramid2"/>
    <dgm:cxn modelId="{1704F478-9D8F-4ACA-A13D-C0CD6896390A}" type="presOf" srcId="{4EF9EFF8-128F-4F56-8DDF-E15E82B84A9B}" destId="{FE598445-8BC0-4B10-A768-8CDA5C3395FD}" srcOrd="0" destOrd="0" presId="urn:microsoft.com/office/officeart/2005/8/layout/pyramid2"/>
    <dgm:cxn modelId="{6EFA82B3-2716-4497-B825-B69322F29A7C}" srcId="{63B0B435-F986-4EC1-A239-98EEA3BCCF21}" destId="{3A3013A1-6E89-4AA0-825C-C88CC77975D3}" srcOrd="0" destOrd="0" parTransId="{35CFA8AC-24D2-4E4D-B3EB-E1DB2975FEE3}" sibTransId="{A50AB236-CFBD-48DB-B1AE-B985CD5E4587}"/>
    <dgm:cxn modelId="{A6945DE2-E7A1-45B3-AE9B-09C3AC8B87F0}" type="presOf" srcId="{63B0B435-F986-4EC1-A239-98EEA3BCCF21}" destId="{CA4E515B-2F19-4888-BC47-3BFE732833D5}" srcOrd="0" destOrd="0" presId="urn:microsoft.com/office/officeart/2005/8/layout/pyramid2"/>
    <dgm:cxn modelId="{4556CF03-DAA3-4DC0-A5AD-284BF222BF98}" srcId="{63B0B435-F986-4EC1-A239-98EEA3BCCF21}" destId="{62103C40-8A47-4E8B-A2D0-DAA17A367DEA}" srcOrd="1" destOrd="0" parTransId="{D2FBEDF2-F3A1-46CA-A4BF-F47697B14506}" sibTransId="{C2827A4F-6809-4175-9A4D-6C140789B805}"/>
    <dgm:cxn modelId="{4EE1FDB9-D595-4F71-8800-EBF17AD917BF}" type="presParOf" srcId="{CA4E515B-2F19-4888-BC47-3BFE732833D5}" destId="{28C9C9EC-15D8-43AA-94F5-488AB61D202B}" srcOrd="0" destOrd="0" presId="urn:microsoft.com/office/officeart/2005/8/layout/pyramid2"/>
    <dgm:cxn modelId="{508AE698-2C4B-4E0B-8E51-6DF3AF89F2FC}" type="presParOf" srcId="{CA4E515B-2F19-4888-BC47-3BFE732833D5}" destId="{4A0D1393-1BE8-453F-8866-D6793B4ECA96}" srcOrd="1" destOrd="0" presId="urn:microsoft.com/office/officeart/2005/8/layout/pyramid2"/>
    <dgm:cxn modelId="{48B7FE0C-21EA-47C2-944A-4EE646B17733}" type="presParOf" srcId="{4A0D1393-1BE8-453F-8866-D6793B4ECA96}" destId="{63FE7459-7088-49FC-B42F-95CD962A172E}" srcOrd="0" destOrd="0" presId="urn:microsoft.com/office/officeart/2005/8/layout/pyramid2"/>
    <dgm:cxn modelId="{58DAD8B6-627B-46BF-9DBB-41B1B4807D59}" type="presParOf" srcId="{4A0D1393-1BE8-453F-8866-D6793B4ECA96}" destId="{DF4C148B-84F4-4CDC-A296-2EB3F6AE8B48}" srcOrd="1" destOrd="0" presId="urn:microsoft.com/office/officeart/2005/8/layout/pyramid2"/>
    <dgm:cxn modelId="{AFDB9B8C-22A2-4407-BBD9-AC411E825944}" type="presParOf" srcId="{4A0D1393-1BE8-453F-8866-D6793B4ECA96}" destId="{3EB6ABDD-2E65-43B8-9713-89E6F23399A5}" srcOrd="2" destOrd="0" presId="urn:microsoft.com/office/officeart/2005/8/layout/pyramid2"/>
    <dgm:cxn modelId="{645B566A-8073-4724-B2D4-3F54256B2ACD}" type="presParOf" srcId="{4A0D1393-1BE8-453F-8866-D6793B4ECA96}" destId="{2DE5181B-57B9-4F0F-9BDA-63FADD058ABD}" srcOrd="3" destOrd="0" presId="urn:microsoft.com/office/officeart/2005/8/layout/pyramid2"/>
    <dgm:cxn modelId="{B293866C-768A-4D79-9114-5926A067DB23}" type="presParOf" srcId="{4A0D1393-1BE8-453F-8866-D6793B4ECA96}" destId="{FE598445-8BC0-4B10-A768-8CDA5C3395FD}" srcOrd="4" destOrd="0" presId="urn:microsoft.com/office/officeart/2005/8/layout/pyramid2"/>
    <dgm:cxn modelId="{AD5C93CC-D944-4C1B-8094-6B6CD474CE18}" type="presParOf" srcId="{4A0D1393-1BE8-453F-8866-D6793B4ECA96}" destId="{CF45063C-D0E0-4D2E-BF89-20D1F512DA4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C9C9EC-15D8-43AA-94F5-488AB61D202B}">
      <dsp:nvSpPr>
        <dsp:cNvPr id="0" name=""/>
        <dsp:cNvSpPr/>
      </dsp:nvSpPr>
      <dsp:spPr>
        <a:xfrm>
          <a:off x="504048" y="0"/>
          <a:ext cx="5976664" cy="597666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E7459-7088-49FC-B42F-95CD962A172E}">
      <dsp:nvSpPr>
        <dsp:cNvPr id="0" name=""/>
        <dsp:cNvSpPr/>
      </dsp:nvSpPr>
      <dsp:spPr>
        <a:xfrm>
          <a:off x="3296166" y="600876"/>
          <a:ext cx="3884831" cy="14147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err="1" smtClean="0"/>
            <a:t>Briefly</a:t>
          </a:r>
          <a:endParaRPr lang="tr-TR" sz="3100" b="1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(</a:t>
          </a:r>
          <a:r>
            <a:rPr lang="tr-TR" sz="3100" kern="1200" dirty="0" err="1" smtClean="0"/>
            <a:t>adverb</a:t>
          </a:r>
          <a:r>
            <a:rPr lang="tr-TR" sz="3100" kern="1200" dirty="0" smtClean="0"/>
            <a:t>)</a:t>
          </a:r>
          <a:endParaRPr lang="tr-TR" sz="3100" kern="1200" dirty="0"/>
        </a:p>
      </dsp:txBody>
      <dsp:txXfrm>
        <a:off x="3296166" y="600876"/>
        <a:ext cx="3884831" cy="1414788"/>
      </dsp:txXfrm>
    </dsp:sp>
    <dsp:sp modelId="{3EB6ABDD-2E65-43B8-9713-89E6F23399A5}">
      <dsp:nvSpPr>
        <dsp:cNvPr id="0" name=""/>
        <dsp:cNvSpPr/>
      </dsp:nvSpPr>
      <dsp:spPr>
        <a:xfrm>
          <a:off x="3296166" y="2192513"/>
          <a:ext cx="3884831" cy="14147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err="1" smtClean="0"/>
            <a:t>Briefcase</a:t>
          </a:r>
          <a:endParaRPr lang="tr-TR" sz="3100" b="1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(</a:t>
          </a:r>
          <a:r>
            <a:rPr lang="tr-TR" sz="3100" kern="1200" dirty="0" err="1" smtClean="0"/>
            <a:t>noun</a:t>
          </a:r>
          <a:r>
            <a:rPr lang="tr-TR" sz="3100" kern="1200" dirty="0" smtClean="0"/>
            <a:t>)</a:t>
          </a:r>
          <a:endParaRPr lang="tr-TR" sz="3100" kern="1200" dirty="0"/>
        </a:p>
      </dsp:txBody>
      <dsp:txXfrm>
        <a:off x="3296166" y="2192513"/>
        <a:ext cx="3884831" cy="1414788"/>
      </dsp:txXfrm>
    </dsp:sp>
    <dsp:sp modelId="{FE598445-8BC0-4B10-A768-8CDA5C3395FD}">
      <dsp:nvSpPr>
        <dsp:cNvPr id="0" name=""/>
        <dsp:cNvSpPr/>
      </dsp:nvSpPr>
      <dsp:spPr>
        <a:xfrm>
          <a:off x="3296166" y="3784150"/>
          <a:ext cx="3884831" cy="14147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err="1" smtClean="0"/>
            <a:t>Briefing</a:t>
          </a:r>
          <a:endParaRPr lang="tr-TR" sz="3100" b="1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(</a:t>
          </a:r>
          <a:r>
            <a:rPr lang="tr-TR" sz="3100" kern="1200" dirty="0" err="1" smtClean="0"/>
            <a:t>noun</a:t>
          </a:r>
          <a:r>
            <a:rPr lang="tr-TR" sz="3100" kern="1200" dirty="0" smtClean="0"/>
            <a:t>)</a:t>
          </a:r>
          <a:endParaRPr lang="tr-TR" sz="3100" kern="1200" dirty="0"/>
        </a:p>
      </dsp:txBody>
      <dsp:txXfrm>
        <a:off x="3296166" y="3784150"/>
        <a:ext cx="3884831" cy="1414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B54E4-CCF4-4C29-A3A7-9DE794853CE9}" type="datetimeFigureOut">
              <a:rPr lang="tr-TR" smtClean="0"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1E2B2-F353-4D1B-AE3C-4EC90506AC0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992888" cy="2016224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Brief</a:t>
            </a:r>
            <a:r>
              <a:rPr lang="tr-TR" dirty="0" smtClean="0"/>
              <a:t>  [ </a:t>
            </a:r>
            <a:r>
              <a:rPr lang="tr-TR" dirty="0" err="1" smtClean="0"/>
              <a:t>briefer</a:t>
            </a:r>
            <a:r>
              <a:rPr lang="tr-TR" dirty="0" smtClean="0"/>
              <a:t>, </a:t>
            </a:r>
            <a:r>
              <a:rPr lang="tr-TR" dirty="0" err="1" smtClean="0"/>
              <a:t>briefest</a:t>
            </a:r>
            <a:r>
              <a:rPr lang="tr-TR" dirty="0" smtClean="0"/>
              <a:t> ]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adjective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074" name="AutoShape 2" descr="http://www.suhailalgosaibi.com/wp-content/uploads/2010/08/Time-management.jpg"/>
          <p:cNvSpPr>
            <a:spLocks noChangeAspect="1" noChangeArrowheads="1"/>
          </p:cNvSpPr>
          <p:nvPr/>
        </p:nvSpPr>
        <p:spPr bwMode="auto">
          <a:xfrm>
            <a:off x="155575" y="-1790700"/>
            <a:ext cx="57150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hazal resim 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325378"/>
            <a:ext cx="5148064" cy="3370372"/>
          </a:xfrm>
          <a:prstGeom prst="rect">
            <a:avLst/>
          </a:prstGeom>
        </p:spPr>
      </p:pic>
      <p:sp>
        <p:nvSpPr>
          <p:cNvPr id="5" name="2 Alt Başlık"/>
          <p:cNvSpPr txBox="1">
            <a:spLocks/>
          </p:cNvSpPr>
          <p:nvPr/>
        </p:nvSpPr>
        <p:spPr>
          <a:xfrm>
            <a:off x="395536" y="1052736"/>
            <a:ext cx="7056784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Something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brief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lasts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only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Brief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another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word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very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brief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encrypted-tbn0.gstatic.com/images?q=tbn:ANd9GcQClv8DQgch3oFIo-huv9EPFfTMd5cLZz_rlHksQizflrQTo1Yf"/>
          <p:cNvSpPr>
            <a:spLocks noChangeAspect="1" noChangeArrowheads="1"/>
          </p:cNvSpPr>
          <p:nvPr/>
        </p:nvSpPr>
        <p:spPr bwMode="auto">
          <a:xfrm>
            <a:off x="155575" y="-1790700"/>
            <a:ext cx="57150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8" name="AutoShape 4" descr="https://encrypted-tbn0.gstatic.com/images?q=tbn:ANd9GcQClv8DQgch3oFIo-huv9EPFfTMd5cLZz_rlHksQizflrQTo1Yf"/>
          <p:cNvSpPr>
            <a:spLocks noChangeAspect="1" noChangeArrowheads="1"/>
          </p:cNvSpPr>
          <p:nvPr/>
        </p:nvSpPr>
        <p:spPr bwMode="auto">
          <a:xfrm>
            <a:off x="155575" y="-1790700"/>
            <a:ext cx="57150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0" name="AutoShape 6" descr="http://www.suhailalgosaibi.com/wp-content/uploads/2010/08/Time-management.jpg"/>
          <p:cNvSpPr>
            <a:spLocks noChangeAspect="1" noChangeArrowheads="1"/>
          </p:cNvSpPr>
          <p:nvPr/>
        </p:nvSpPr>
        <p:spPr bwMode="auto">
          <a:xfrm>
            <a:off x="155575" y="-1790700"/>
            <a:ext cx="57150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2" name="AutoShape 8" descr="http://gearhungry.com/wp-content/uploads/2013/05/Five-Oclock-Wall-Clock.jpg.jpg"/>
          <p:cNvSpPr>
            <a:spLocks noChangeAspect="1" noChangeArrowheads="1"/>
          </p:cNvSpPr>
          <p:nvPr/>
        </p:nvSpPr>
        <p:spPr bwMode="auto">
          <a:xfrm>
            <a:off x="155575" y="-1790700"/>
            <a:ext cx="6657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aphicFrame>
        <p:nvGraphicFramePr>
          <p:cNvPr id="10" name="9 Diyagram"/>
          <p:cNvGraphicFramePr/>
          <p:nvPr/>
        </p:nvGraphicFramePr>
        <p:xfrm>
          <a:off x="755576" y="332656"/>
          <a:ext cx="748883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Briefly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told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 </a:t>
            </a:r>
            <a:r>
              <a:rPr lang="tr-TR" b="1" dirty="0" err="1" smtClean="0"/>
              <a:t>briefly</a:t>
            </a:r>
            <a:r>
              <a:rPr lang="tr-TR" dirty="0" smtClean="0"/>
              <a:t> (=kısaca)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knew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pic>
        <p:nvPicPr>
          <p:cNvPr id="16386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429000"/>
            <a:ext cx="2816627" cy="2995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Briefcase</a:t>
            </a:r>
            <a:endParaRPr lang="tr-TR" dirty="0" smtClean="0">
              <a:solidFill>
                <a:srgbClr val="C00000"/>
              </a:solidFill>
            </a:endParaRPr>
          </a:p>
          <a:p>
            <a:r>
              <a:rPr lang="tr-TR" dirty="0" smtClean="0"/>
              <a:t>A </a:t>
            </a:r>
            <a:r>
              <a:rPr lang="tr-TR" b="1" dirty="0" err="1" smtClean="0"/>
              <a:t>briefcase</a:t>
            </a:r>
            <a:r>
              <a:rPr lang="tr-TR" dirty="0" smtClean="0"/>
              <a:t> is a </a:t>
            </a:r>
            <a:r>
              <a:rPr lang="tr-TR" dirty="0" err="1" smtClean="0"/>
              <a:t>flat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pappers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businessmen</a:t>
            </a:r>
            <a:r>
              <a:rPr lang="tr-TR" dirty="0" smtClean="0"/>
              <a:t>. (evrak çantası)</a:t>
            </a:r>
          </a:p>
          <a:p>
            <a:endParaRPr lang="tr-TR" dirty="0"/>
          </a:p>
        </p:txBody>
      </p:sp>
      <p:pic>
        <p:nvPicPr>
          <p:cNvPr id="4" name="3 Resim" descr="briefca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140968"/>
            <a:ext cx="3467100" cy="346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4525963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Briefing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briefing</a:t>
            </a:r>
            <a:r>
              <a:rPr lang="tr-TR" dirty="0" smtClean="0"/>
              <a:t> is a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at </a:t>
            </a:r>
            <a:r>
              <a:rPr lang="tr-TR" dirty="0" err="1" smtClean="0"/>
              <a:t>meeting</a:t>
            </a:r>
            <a:r>
              <a:rPr lang="tr-TR" dirty="0" smtClean="0"/>
              <a:t>. (bilgi)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policemen</a:t>
            </a:r>
            <a:r>
              <a:rPr lang="tr-TR" dirty="0" smtClean="0"/>
              <a:t> </a:t>
            </a:r>
            <a:r>
              <a:rPr lang="tr-TR" dirty="0" err="1" smtClean="0"/>
              <a:t>gave</a:t>
            </a:r>
            <a:r>
              <a:rPr lang="tr-TR" dirty="0" smtClean="0"/>
              <a:t> a </a:t>
            </a:r>
            <a:r>
              <a:rPr lang="tr-TR" b="1" dirty="0" err="1" smtClean="0"/>
              <a:t>briefing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suspect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left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pic>
        <p:nvPicPr>
          <p:cNvPr id="4" name="3 Resim" descr="Arg_inform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436185"/>
            <a:ext cx="3131840" cy="3449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thank-you-road-si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0047"/>
            <a:ext cx="9144000" cy="6097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98</Words>
  <Application>Microsoft Office PowerPoint</Application>
  <PresentationFormat>Ekran Gösterisi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Brief  [ briefer, briefest ]  (adjective)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</dc:title>
  <dc:creator>HP</dc:creator>
  <cp:lastModifiedBy>HP</cp:lastModifiedBy>
  <cp:revision>5</cp:revision>
  <dcterms:created xsi:type="dcterms:W3CDTF">2013-10-21T10:12:57Z</dcterms:created>
  <dcterms:modified xsi:type="dcterms:W3CDTF">2013-10-21T11:02:13Z</dcterms:modified>
</cp:coreProperties>
</file>